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09924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дождь, гроза, град, шквал. Ветер юго-западный с переходом на северо-западный 9-14, днем 15-20, порывы 23-28 м/с. Температура воздуха ночью 11-13, днем 26-28 тепла.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7-9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483818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57098</TotalTime>
  <Words>652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8021</cp:revision>
  <cp:lastPrinted>2025-08-12T06:13:34Z</cp:lastPrinted>
  <dcterms:created xsi:type="dcterms:W3CDTF">2018-03-27T06:03:00Z</dcterms:created>
  <dcterms:modified xsi:type="dcterms:W3CDTF">2026-04-25T06:43:11Z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